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20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10005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26428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09041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50150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20634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34674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04890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77570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3192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2893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4301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A8D54-2B5A-41F1-A6F7-0D250D44A1CB}" type="datetimeFigureOut">
              <a:rPr lang="en-US" smtClean="0"/>
              <a:pPr/>
              <a:t>8/11/2015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B8131-28EE-49C6-9A66-DA135D60D5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00886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752600"/>
            <a:ext cx="7772400" cy="1470025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Housing Types and Forms in Pakistan-Climatic Base</a:t>
            </a:r>
            <a:endParaRPr lang="en-US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800" y="3810000"/>
            <a:ext cx="6400800" cy="1066800"/>
          </a:xfrm>
        </p:spPr>
        <p:txBody>
          <a:bodyPr>
            <a:normAutofit fontScale="92500" lnSpcReduction="20000"/>
          </a:bodyPr>
          <a:lstStyle/>
          <a:p>
            <a:r>
              <a:rPr lang="en-US" sz="3900" b="1" i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Lecture </a:t>
            </a:r>
            <a:r>
              <a:rPr lang="en-US" b="1" i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en-US" sz="8600" b="1" i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itchFamily="34" charset="0"/>
              </a:rPr>
              <a:t>4</a:t>
            </a:r>
            <a:endParaRPr lang="en-US" sz="8600" b="1" i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 Dem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72935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8097" r="11165" b="18553"/>
          <a:stretch/>
        </p:blipFill>
        <p:spPr bwMode="auto">
          <a:xfrm>
            <a:off x="228600" y="258204"/>
            <a:ext cx="5029200" cy="6132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133011" y="423208"/>
            <a:ext cx="28194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Dry Cool</a:t>
            </a:r>
          </a:p>
          <a:p>
            <a:r>
              <a:rPr 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Climate</a:t>
            </a:r>
          </a:p>
          <a:p>
            <a:pPr algn="ctr"/>
            <a:endParaRPr lang="en-US" sz="3200" b="1" u="sng" dirty="0" smtClean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3200" b="1" u="sng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Quetta</a:t>
            </a:r>
            <a:endParaRPr lang="en-US" sz="2800" b="1" u="sng" dirty="0" smtClean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200" b="1" i="1" u="sng" dirty="0" smtClean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42411" y="4623375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8600" y="1981200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27741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le:CalcuttaMetri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4800" y="936486"/>
            <a:ext cx="8458200" cy="550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14400" y="228600"/>
            <a:ext cx="739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CLIMOGRAPH</a:t>
            </a:r>
            <a:endParaRPr 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3281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File:Wind rose plot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607" b="3574"/>
          <a:stretch/>
        </p:blipFill>
        <p:spPr bwMode="auto">
          <a:xfrm>
            <a:off x="1066800" y="1447798"/>
            <a:ext cx="6828661" cy="4983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14400" y="228600"/>
            <a:ext cx="739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WIND ROSE DIAGRAM</a:t>
            </a:r>
            <a:endParaRPr 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7192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ile:Koppen World Map (retouched version)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25725" y="533400"/>
            <a:ext cx="8741433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48166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ile:Solar altitude.sv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6791325" cy="473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14400" y="228600"/>
            <a:ext cx="739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SUN PATH &amp; SOLAR ALTITUDE</a:t>
            </a:r>
            <a:endParaRPr 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463126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File:Sun-path-polar-chart.sv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293223" y="1282337"/>
            <a:ext cx="6286500" cy="512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14400" y="228600"/>
            <a:ext cx="739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SUN PATH DIAGRAM</a:t>
            </a:r>
            <a:endParaRPr 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67690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sustainabilityworkshop.autodesk.com/sites/default/files/styles/large/public/core-page-inserted-images/thermal_mass_insulated_2_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10100" y="1066800"/>
            <a:ext cx="4143761" cy="2522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14400" y="228600"/>
            <a:ext cx="739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THERMAL MASS</a:t>
            </a:r>
            <a:endParaRPr 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8" name="Picture 4" descr="http://www.greenlifestylemag.com.au/files/imagecache/node/features/thermal-mas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33400" y="1268175"/>
            <a:ext cx="2857500" cy="429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rmal mas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267200" y="3782431"/>
            <a:ext cx="3733800" cy="2809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8798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Climatic Regions in Pakistan</a:t>
            </a:r>
            <a:endParaRPr lang="en-US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676400"/>
            <a:ext cx="7162800" cy="45259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Cold Composite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Cool Composite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Normal composite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Warm Composite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dry Cool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Dry Hot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Inland Maritime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Maritime</a:t>
            </a:r>
          </a:p>
          <a:p>
            <a:pPr marL="0" indent="0" algn="r">
              <a:buNone/>
            </a:pPr>
            <a:r>
              <a:rPr lang="en-US" sz="2000" b="1" i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Reference: NRM pages 27-41 </a:t>
            </a:r>
            <a:endParaRPr lang="en-US" sz="20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0767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71" t="1591" r="6019" b="3118"/>
          <a:stretch/>
        </p:blipFill>
        <p:spPr bwMode="auto">
          <a:xfrm>
            <a:off x="468085" y="228600"/>
            <a:ext cx="5551715" cy="6187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6274526" y="2026920"/>
            <a:ext cx="2743200" cy="25908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Climatic Regions in Pakistan</a:t>
            </a:r>
            <a:endParaRPr lang="en-US" sz="4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9521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0272" y="1257679"/>
            <a:ext cx="4502727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953000" y="4191000"/>
            <a:ext cx="3619500" cy="2114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181600" y="597779"/>
            <a:ext cx="3733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 Dry Hot Climate</a:t>
            </a:r>
            <a:endParaRPr lang="en-US" sz="44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0" y="218693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72150" y="3428124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1039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2400" y="926552"/>
            <a:ext cx="4724400" cy="4102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181600" y="597779"/>
            <a:ext cx="3733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Warm Composite Climate</a:t>
            </a:r>
            <a:endParaRPr lang="en-US" sz="3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869771" y="3581400"/>
            <a:ext cx="6045629" cy="2621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248400" y="2888193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2925" y="305391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5207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7363" t="6192" r="6642" b="15673"/>
          <a:stretch/>
        </p:blipFill>
        <p:spPr bwMode="auto">
          <a:xfrm>
            <a:off x="658905" y="10273"/>
            <a:ext cx="5474105" cy="68477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133011" y="609600"/>
            <a:ext cx="28194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Normal Composite Climate</a:t>
            </a:r>
          </a:p>
          <a:p>
            <a:pPr algn="ctr"/>
            <a:endParaRPr lang="en-US" sz="3200" b="1" i="1" u="sng" dirty="0" smtClean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3200" b="1" i="1" u="sng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Lahore</a:t>
            </a:r>
            <a:endParaRPr lang="en-US" sz="3200" b="1" i="1" u="sng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0445" y="1905000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67200" y="4571999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449216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741" t="2840" r="8160" b="22921"/>
          <a:stretch/>
        </p:blipFill>
        <p:spPr bwMode="auto">
          <a:xfrm>
            <a:off x="228600" y="1378912"/>
            <a:ext cx="6553200" cy="4263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133011" y="609600"/>
            <a:ext cx="28194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Cool/Cold Composite Climate</a:t>
            </a:r>
          </a:p>
          <a:p>
            <a:pPr algn="ctr"/>
            <a:endParaRPr lang="en-US" sz="3200" b="1" i="1" u="sng" dirty="0" smtClean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62400" y="3124200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6739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2400" y="1828800"/>
            <a:ext cx="6624637" cy="4190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133011" y="423208"/>
            <a:ext cx="2819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Maritime</a:t>
            </a:r>
          </a:p>
          <a:p>
            <a:r>
              <a:rPr 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Climate</a:t>
            </a:r>
          </a:p>
          <a:p>
            <a:pPr algn="ctr"/>
            <a:endParaRPr lang="en-US" sz="3200" b="1" i="1" u="sng" dirty="0" smtClean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61754" y="990600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3812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596" t="1953" r="9867"/>
          <a:stretch/>
        </p:blipFill>
        <p:spPr bwMode="auto">
          <a:xfrm>
            <a:off x="533400" y="762000"/>
            <a:ext cx="4572000" cy="5118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133011" y="423208"/>
            <a:ext cx="28194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Inland Maritime</a:t>
            </a:r>
          </a:p>
          <a:p>
            <a:r>
              <a:rPr lang="en-US" sz="44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Climate</a:t>
            </a:r>
          </a:p>
          <a:p>
            <a:pPr algn="ctr"/>
            <a:endParaRPr lang="en-US" sz="3200" b="1" i="1" u="sng" dirty="0" smtClean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97680" y="2514600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4724400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SECTION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6434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90</Words>
  <Application>Microsoft Office PowerPoint</Application>
  <PresentationFormat>On-screen Show (4:3)</PresentationFormat>
  <Paragraphs>44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Housing Types and Forms in Pakistan-Climatic Base</vt:lpstr>
      <vt:lpstr>Climatic Regions in Pakistan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Housing Types and Forms in Pakistan</dc:title>
  <dc:creator>Shakir Mahmood Mayo</dc:creator>
  <cp:lastModifiedBy>arifa.khalid</cp:lastModifiedBy>
  <cp:revision>39</cp:revision>
  <dcterms:created xsi:type="dcterms:W3CDTF">2014-02-17T11:18:50Z</dcterms:created>
  <dcterms:modified xsi:type="dcterms:W3CDTF">2015-08-11T08:05:24Z</dcterms:modified>
</cp:coreProperties>
</file>

<file path=docProps/thumbnail.jpeg>
</file>